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/>
          <p:nvPr>
            <p:ph type="pic" sz="quarter" idx="13"/>
          </p:nvPr>
        </p:nvSpPr>
        <p:spPr>
          <a:xfrm>
            <a:off x="6540500" y="490220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Image"/>
          <p:cNvSpPr/>
          <p:nvPr>
            <p:ph type="pic" sz="quarter" idx="14"/>
          </p:nvPr>
        </p:nvSpPr>
        <p:spPr>
          <a:xfrm>
            <a:off x="6540500" y="64135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Image"/>
          <p:cNvSpPr/>
          <p:nvPr>
            <p:ph type="pic" sz="half" idx="15"/>
          </p:nvPr>
        </p:nvSpPr>
        <p:spPr>
          <a:xfrm>
            <a:off x="6223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/>
          <p:nvPr>
            <p:ph type="body" sz="quarter" idx="13"/>
          </p:nvPr>
        </p:nvSpPr>
        <p:spPr>
          <a:xfrm>
            <a:off x="2044700" y="6642100"/>
            <a:ext cx="89027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Type a quote here”"/>
          <p:cNvSpPr txBox="1"/>
          <p:nvPr>
            <p:ph type="body" sz="quarter" idx="14"/>
          </p:nvPr>
        </p:nvSpPr>
        <p:spPr>
          <a:xfrm>
            <a:off x="2044700" y="4203700"/>
            <a:ext cx="8902700" cy="812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here” 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13"/>
          </p:nvPr>
        </p:nvSpPr>
        <p:spPr>
          <a:xfrm>
            <a:off x="44577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Image"/>
          <p:cNvSpPr/>
          <p:nvPr>
            <p:ph type="pic" sz="quarter" idx="14"/>
          </p:nvPr>
        </p:nvSpPr>
        <p:spPr>
          <a:xfrm>
            <a:off x="85598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Image"/>
          <p:cNvSpPr/>
          <p:nvPr>
            <p:ph type="pic" sz="quarter" idx="15"/>
          </p:nvPr>
        </p:nvSpPr>
        <p:spPr>
          <a:xfrm>
            <a:off x="3556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13"/>
          </p:nvPr>
        </p:nvSpPr>
        <p:spPr>
          <a:xfrm>
            <a:off x="368300" y="368300"/>
            <a:ext cx="122682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/>
          <p:nvPr>
            <p:ph type="pic" sz="half" idx="13"/>
          </p:nvPr>
        </p:nvSpPr>
        <p:spPr>
          <a:xfrm>
            <a:off x="64897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/>
          <p:nvPr>
            <p:ph type="pic" sz="half" idx="13"/>
          </p:nvPr>
        </p:nvSpPr>
        <p:spPr>
          <a:xfrm>
            <a:off x="6718300" y="2590800"/>
            <a:ext cx="5676900" cy="6553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359900"/>
            <a:ext cx="342901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445000" y="342900"/>
            <a:ext cx="4114800" cy="6070600"/>
          </a:xfrm>
          <a:prstGeom prst="rect">
            <a:avLst/>
          </a:prstGeom>
        </p:spPr>
      </p:pic>
      <p:pic>
        <p:nvPicPr>
          <p:cNvPr id="132" name="IMG_0033.JPG" descr="IMG_0033.JP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8547099" y="342900"/>
            <a:ext cx="4114801" cy="6070600"/>
          </a:xfrm>
          <a:prstGeom prst="rect">
            <a:avLst/>
          </a:prstGeom>
        </p:spPr>
      </p:pic>
      <p:pic>
        <p:nvPicPr>
          <p:cNvPr id="133" name="dji-spark-drone-review-11-1500x1000.jpg" descr="dji-spark-drone-review-11-1500x1000.jpg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2900" y="342900"/>
            <a:ext cx="4114800" cy="6070600"/>
          </a:xfrm>
          <a:prstGeom prst="rect">
            <a:avLst/>
          </a:prstGeom>
        </p:spPr>
      </p:pic>
      <p:sp>
        <p:nvSpPr>
          <p:cNvPr id="134" name="Ag-Dr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Ag-Drone</a:t>
            </a:r>
          </a:p>
        </p:txBody>
      </p:sp>
      <p:sp>
        <p:nvSpPr>
          <p:cNvPr id="135" name="Drone Application for farm exploration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Drone Application for farm exploration.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“A different way of using drone generated data”"/>
          <p:cNvSpPr txBox="1"/>
          <p:nvPr/>
        </p:nvSpPr>
        <p:spPr>
          <a:xfrm>
            <a:off x="3085473" y="7807101"/>
            <a:ext cx="6833853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2400"/>
              </a:spcBef>
              <a:defRPr sz="4300"/>
            </a:pPr>
            <a:r>
              <a:t>“A </a:t>
            </a:r>
            <a:r>
              <a:rPr>
                <a:solidFill>
                  <a:schemeClr val="accent5">
                    <a:satOff val="18430"/>
                    <a:lumOff val="-14768"/>
                  </a:schemeClr>
                </a:solidFill>
              </a:rPr>
              <a:t>different</a:t>
            </a:r>
            <a:r>
              <a:t> way of using drone generated data” </a:t>
            </a:r>
          </a:p>
        </p:txBody>
      </p:sp>
      <p:sp>
        <p:nvSpPr>
          <p:cNvPr id="138" name="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841" r="1" b="0"/>
          <a:stretch>
            <a:fillRect/>
          </a:stretch>
        </p:blipFill>
        <p:spPr>
          <a:xfrm>
            <a:off x="417583" y="2662559"/>
            <a:ext cx="12169705" cy="5294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709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5787" y="1781"/>
                </a:moveTo>
                <a:cubicBezTo>
                  <a:pt x="15796" y="1786"/>
                  <a:pt x="15804" y="1799"/>
                  <a:pt x="15809" y="1818"/>
                </a:cubicBezTo>
                <a:cubicBezTo>
                  <a:pt x="15819" y="1857"/>
                  <a:pt x="15815" y="1908"/>
                  <a:pt x="15798" y="1932"/>
                </a:cubicBezTo>
                <a:cubicBezTo>
                  <a:pt x="15781" y="1955"/>
                  <a:pt x="15758" y="1943"/>
                  <a:pt x="15748" y="1904"/>
                </a:cubicBezTo>
                <a:cubicBezTo>
                  <a:pt x="15737" y="1865"/>
                  <a:pt x="15743" y="1815"/>
                  <a:pt x="15760" y="1791"/>
                </a:cubicBezTo>
                <a:cubicBezTo>
                  <a:pt x="15768" y="1779"/>
                  <a:pt x="15778" y="1776"/>
                  <a:pt x="15787" y="178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d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Idea</a:t>
            </a:r>
          </a:p>
        </p:txBody>
      </p:sp>
      <p:sp>
        <p:nvSpPr>
          <p:cNvPr id="142" name="“Agricultural crops…"/>
          <p:cNvSpPr txBox="1"/>
          <p:nvPr/>
        </p:nvSpPr>
        <p:spPr>
          <a:xfrm>
            <a:off x="662039" y="4765733"/>
            <a:ext cx="6833853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2400"/>
              </a:spcBef>
              <a:defRPr sz="4300"/>
            </a:pPr>
            <a:r>
              <a:t>“Agricultural crops </a:t>
            </a:r>
          </a:p>
          <a:p>
            <a:pPr>
              <a:spcBef>
                <a:spcPts val="2400"/>
              </a:spcBef>
              <a:defRPr sz="4300"/>
            </a:pPr>
            <a:r>
              <a:t>survey and analyst” </a:t>
            </a:r>
          </a:p>
        </p:txBody>
      </p:sp>
      <p:pic>
        <p:nvPicPr>
          <p:cNvPr id="143" name="Screenshot 2562-02-21 at 22.19.57.png" descr="Screenshot 2562-02-21 at 22.1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7830" y="3067155"/>
            <a:ext cx="4263060" cy="560049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Methods</a:t>
            </a:r>
          </a:p>
        </p:txBody>
      </p:sp>
      <p:pic>
        <p:nvPicPr>
          <p:cNvPr id="146" name="waypoints-ff33bc0124.gif" descr="waypoints-ff33bc012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592" y="3813352"/>
            <a:ext cx="3494234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hotPoint-80f8bae172.gif" descr="hotPoint-80f8bae172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2454" y="3813352"/>
            <a:ext cx="3459892" cy="279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s-2.jpeg" descr="images-2.jpeg"/>
          <p:cNvPicPr>
            <a:picLocks noChangeAspect="1"/>
          </p:cNvPicPr>
          <p:nvPr/>
        </p:nvPicPr>
        <p:blipFill>
          <a:blip r:embed="rId4">
            <a:extLst/>
          </a:blip>
          <a:srcRect l="0" t="0" r="21436" b="0"/>
          <a:stretch>
            <a:fillRect/>
          </a:stretch>
        </p:blipFill>
        <p:spPr>
          <a:xfrm>
            <a:off x="8697974" y="3813352"/>
            <a:ext cx="3502243" cy="279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Mission"/>
          <p:cNvSpPr txBox="1"/>
          <p:nvPr/>
        </p:nvSpPr>
        <p:spPr>
          <a:xfrm>
            <a:off x="1673171" y="6818349"/>
            <a:ext cx="15380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Mission</a:t>
            </a:r>
          </a:p>
        </p:txBody>
      </p:sp>
      <p:sp>
        <p:nvSpPr>
          <p:cNvPr id="150" name="Collection"/>
          <p:cNvSpPr txBox="1"/>
          <p:nvPr/>
        </p:nvSpPr>
        <p:spPr>
          <a:xfrm>
            <a:off x="5529857" y="6818349"/>
            <a:ext cx="194508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Collection</a:t>
            </a:r>
          </a:p>
        </p:txBody>
      </p:sp>
      <p:sp>
        <p:nvSpPr>
          <p:cNvPr id="151" name="Calculation"/>
          <p:cNvSpPr txBox="1"/>
          <p:nvPr/>
        </p:nvSpPr>
        <p:spPr>
          <a:xfrm>
            <a:off x="9359168" y="6818349"/>
            <a:ext cx="2180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Calculation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mple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154" name="Mission -&gt; Drone SDK (DJI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Mission -&gt; Drone SDK (DJI)</a:t>
            </a:r>
          </a:p>
          <a:p>
            <a:pPr>
              <a:buBlip>
                <a:blip r:embed="rId2"/>
              </a:buBlip>
            </a:pPr>
            <a:r>
              <a:t>Data Collection -&gt; Drone SDK (DJI)</a:t>
            </a:r>
          </a:p>
          <a:p>
            <a:pPr>
              <a:buBlip>
                <a:blip r:embed="rId2"/>
              </a:buBlip>
            </a:pPr>
            <a:r>
              <a:t>Object Detection -&gt; ML SDK (OpenCV, Tensorflow, Vision)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Our Appl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Application</a:t>
            </a:r>
          </a:p>
        </p:txBody>
      </p:sp>
      <p:sp>
        <p:nvSpPr>
          <p:cNvPr id="157" name="DJI + Vision"/>
          <p:cNvSpPr txBox="1"/>
          <p:nvPr/>
        </p:nvSpPr>
        <p:spPr>
          <a:xfrm>
            <a:off x="5357911" y="8468913"/>
            <a:ext cx="228897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DJI + Vision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0850" y="4679949"/>
            <a:ext cx="1943101" cy="237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G_1891.TRIM.MOV" descr="IMG_1891.TRIM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399318" y="2589680"/>
            <a:ext cx="10206164" cy="5738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13333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“Q &amp; A”"/>
          <p:cNvSpPr txBox="1"/>
          <p:nvPr>
            <p:ph type="body" idx="14"/>
          </p:nvPr>
        </p:nvSpPr>
        <p:spPr>
          <a:xfrm>
            <a:off x="2044700" y="4102100"/>
            <a:ext cx="8902700" cy="1016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“Q &amp; A”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–Team 2 @ WinterHack2019…"/>
          <p:cNvSpPr txBox="1"/>
          <p:nvPr>
            <p:ph type="body" idx="13"/>
          </p:nvPr>
        </p:nvSpPr>
        <p:spPr>
          <a:xfrm>
            <a:off x="633300" y="7756361"/>
            <a:ext cx="11996493" cy="1803401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–Team 2 @ WinterHack2019</a:t>
            </a:r>
          </a:p>
          <a:p>
            <a:pPr>
              <a:defRPr sz="2600"/>
            </a:pPr>
            <a:r>
              <a:t>___________________________________________________</a:t>
            </a:r>
          </a:p>
          <a:p>
            <a:pPr>
              <a:defRPr sz="2400"/>
            </a:pPr>
            <a:r>
              <a:t>Detchat Boonpragob; Jingyi Wan; Jinzheng Zhao; Imranoor Rahman; Zhan Gao</a:t>
            </a:r>
          </a:p>
          <a:p>
            <a:pPr>
              <a:defRPr sz="2600"/>
            </a:pPr>
            <a:r>
              <a:t> </a:t>
            </a:r>
          </a:p>
        </p:txBody>
      </p:sp>
      <p:sp>
        <p:nvSpPr>
          <p:cNvPr id="164" name="“Thank you”"/>
          <p:cNvSpPr txBox="1"/>
          <p:nvPr>
            <p:ph type="body" idx="14"/>
          </p:nvPr>
        </p:nvSpPr>
        <p:spPr>
          <a:xfrm>
            <a:off x="2044700" y="4102100"/>
            <a:ext cx="8902700" cy="1016000"/>
          </a:xfrm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pPr/>
            <a:r>
              <a:t>“Thank you”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